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79" r:id="rId13"/>
    <p:sldId id="267" r:id="rId14"/>
    <p:sldId id="268" r:id="rId15"/>
    <p:sldId id="277" r:id="rId16"/>
    <p:sldId id="269" r:id="rId17"/>
    <p:sldId id="272" r:id="rId18"/>
    <p:sldId id="276" r:id="rId19"/>
    <p:sldId id="273" r:id="rId20"/>
    <p:sldId id="27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3519-A586-4C30-9AA6-7168F063B5E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956FA-C6B6-430A-A526-C97AE0A20A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3519-A586-4C30-9AA6-7168F063B5E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56FA-C6B6-430A-A526-C97AE0A20A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3519-A586-4C30-9AA6-7168F063B5E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B956FA-C6B6-430A-A526-C97AE0A20A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3519-A586-4C30-9AA6-7168F063B5E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956FA-C6B6-430A-A526-C97AE0A20A1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3519-A586-4C30-9AA6-7168F063B5E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956FA-C6B6-430A-A526-C97AE0A20A1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3519-A586-4C30-9AA6-7168F063B5E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956FA-C6B6-430A-A526-C97AE0A20A14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3519-A586-4C30-9AA6-7168F063B5E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956FA-C6B6-430A-A526-C97AE0A20A14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3519-A586-4C30-9AA6-7168F063B5E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956FA-C6B6-430A-A526-C97AE0A20A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3519-A586-4C30-9AA6-7168F063B5E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956FA-C6B6-430A-A526-C97AE0A20A14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3519-A586-4C30-9AA6-7168F063B5E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956FA-C6B6-430A-A526-C97AE0A20A1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3A3519-A586-4C30-9AA6-7168F063B5E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DB956FA-C6B6-430A-A526-C97AE0A20A14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83A3519-A586-4C30-9AA6-7168F063B5E7}" type="datetimeFigureOut">
              <a:rPr lang="en-US" smtClean="0"/>
              <a:t>10/1/2021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ADB956FA-C6B6-430A-A526-C97AE0A20A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Don’t Be Intimidated by Shelf Talkers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Kristen </a:t>
            </a:r>
            <a:r>
              <a:rPr lang="en-US" dirty="0" err="1" smtClean="0"/>
              <a:t>Sandstrom</a:t>
            </a:r>
            <a:r>
              <a:rPr lang="en-US" dirty="0" smtClean="0"/>
              <a:t>, Cliff Helm, Melia Wolf, and Shane Mullen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653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81" t="-118" r="20751" b="8962"/>
          <a:stretch/>
        </p:blipFill>
        <p:spPr>
          <a:xfrm>
            <a:off x="152400" y="140898"/>
            <a:ext cx="2484408" cy="44454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" t="-1538" r="21057" b="-1538"/>
          <a:stretch/>
        </p:blipFill>
        <p:spPr>
          <a:xfrm>
            <a:off x="2667000" y="457200"/>
            <a:ext cx="3011174" cy="525061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044" r="7234"/>
          <a:stretch/>
        </p:blipFill>
        <p:spPr>
          <a:xfrm>
            <a:off x="5638800" y="3276600"/>
            <a:ext cx="3337868" cy="3502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46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145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44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1" y="838200"/>
            <a:ext cx="8997843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8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943"/>
            <a:ext cx="6646535" cy="39725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2969804"/>
            <a:ext cx="6343122" cy="378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42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85726"/>
            <a:ext cx="7382906" cy="443927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1"/>
          <a:stretch/>
        </p:blipFill>
        <p:spPr>
          <a:xfrm>
            <a:off x="1752600" y="2971800"/>
            <a:ext cx="7302606" cy="4367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156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4876800" cy="650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91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7381"/>
            <a:ext cx="6198633" cy="464602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851934"/>
            <a:ext cx="4887022" cy="3662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7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62000"/>
            <a:ext cx="7239000" cy="5425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47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-838200"/>
            <a:ext cx="4169301" cy="556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9631" y="-152400"/>
            <a:ext cx="3598164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81" y="1941662"/>
            <a:ext cx="354105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2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313" y="331788"/>
            <a:ext cx="4651375" cy="619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843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49" t="302" r="12373"/>
          <a:stretch/>
        </p:blipFill>
        <p:spPr>
          <a:xfrm>
            <a:off x="685800" y="228600"/>
            <a:ext cx="3364302" cy="61828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54" t="67343"/>
          <a:stretch/>
        </p:blipFill>
        <p:spPr>
          <a:xfrm>
            <a:off x="3886200" y="2133600"/>
            <a:ext cx="4424172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86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69875" y="1565275"/>
            <a:ext cx="5207000" cy="3905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9062" y="1557338"/>
            <a:ext cx="5143502" cy="3857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94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73200" y="965200"/>
            <a:ext cx="65024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64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469900" y="1079500"/>
            <a:ext cx="61976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294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84500" y="977900"/>
            <a:ext cx="6604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841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9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84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52400"/>
            <a:ext cx="4703717" cy="6275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011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4307</TotalTime>
  <Words>19</Words>
  <Application>Microsoft Office PowerPoint</Application>
  <PresentationFormat>On-screen Show (4:3)</PresentationFormat>
  <Paragraphs>2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Elemental</vt:lpstr>
      <vt:lpstr>Don’t Be Intimidated by Shelf Talkers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Be Intimidated by Shelf Talkers</dc:title>
  <dc:creator>LBB User</dc:creator>
  <cp:lastModifiedBy>LBB User</cp:lastModifiedBy>
  <cp:revision>6</cp:revision>
  <dcterms:created xsi:type="dcterms:W3CDTF">2021-10-01T19:07:42Z</dcterms:created>
  <dcterms:modified xsi:type="dcterms:W3CDTF">2021-10-04T18:54:57Z</dcterms:modified>
</cp:coreProperties>
</file>